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78" r:id="rId8"/>
    <p:sldId id="30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9" r:id="rId41"/>
    <p:sldId id="296" r:id="rId42"/>
    <p:sldId id="301" r:id="rId43"/>
    <p:sldId id="298" r:id="rId44"/>
    <p:sldId id="304" r:id="rId45"/>
    <p:sldId id="297" r:id="rId46"/>
    <p:sldId id="303" r:id="rId47"/>
    <p:sldId id="302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87" d="100"/>
          <a:sy n="87" d="100"/>
        </p:scale>
        <p:origin x="38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56BE-6B74-42F7-8D97-63D04CCE40D5}" type="datetimeFigureOut">
              <a:rPr lang="en-GB" smtClean="0"/>
              <a:t>02/04/2017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3EE7-565E-4D69-8FA5-A0735F3969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877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56BE-6B74-42F7-8D97-63D04CCE40D5}" type="datetimeFigureOut">
              <a:rPr lang="en-GB" smtClean="0"/>
              <a:t>02/04/2017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3EE7-565E-4D69-8FA5-A0735F3969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651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56BE-6B74-42F7-8D97-63D04CCE40D5}" type="datetimeFigureOut">
              <a:rPr lang="en-GB" smtClean="0"/>
              <a:t>02/04/2017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3EE7-565E-4D69-8FA5-A0735F3969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58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56BE-6B74-42F7-8D97-63D04CCE40D5}" type="datetimeFigureOut">
              <a:rPr lang="en-GB" smtClean="0"/>
              <a:t>02/04/2017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3EE7-565E-4D69-8FA5-A0735F3969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783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56BE-6B74-42F7-8D97-63D04CCE40D5}" type="datetimeFigureOut">
              <a:rPr lang="en-GB" smtClean="0"/>
              <a:t>02/04/2017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3EE7-565E-4D69-8FA5-A0735F3969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96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56BE-6B74-42F7-8D97-63D04CCE40D5}" type="datetimeFigureOut">
              <a:rPr lang="en-GB" smtClean="0"/>
              <a:t>02/04/2017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3EE7-565E-4D69-8FA5-A0735F3969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985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56BE-6B74-42F7-8D97-63D04CCE40D5}" type="datetimeFigureOut">
              <a:rPr lang="en-GB" smtClean="0"/>
              <a:t>02/04/2017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3EE7-565E-4D69-8FA5-A0735F3969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439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56BE-6B74-42F7-8D97-63D04CCE40D5}" type="datetimeFigureOut">
              <a:rPr lang="en-GB" smtClean="0"/>
              <a:t>02/04/2017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3EE7-565E-4D69-8FA5-A0735F3969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159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56BE-6B74-42F7-8D97-63D04CCE40D5}" type="datetimeFigureOut">
              <a:rPr lang="en-GB" smtClean="0"/>
              <a:t>02/04/2017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3EE7-565E-4D69-8FA5-A0735F3969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941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56BE-6B74-42F7-8D97-63D04CCE40D5}" type="datetimeFigureOut">
              <a:rPr lang="en-GB" smtClean="0"/>
              <a:t>02/04/2017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3EE7-565E-4D69-8FA5-A0735F3969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478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056BE-6B74-42F7-8D97-63D04CCE40D5}" type="datetimeFigureOut">
              <a:rPr lang="en-GB" smtClean="0"/>
              <a:t>02/04/2017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3EE7-565E-4D69-8FA5-A0735F3969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952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056BE-6B74-42F7-8D97-63D04CCE40D5}" type="datetimeFigureOut">
              <a:rPr lang="en-GB" smtClean="0"/>
              <a:t>02/04/2017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53EE7-565E-4D69-8FA5-A0735F3969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25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Exam Review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What you have missed in exam 1</a:t>
            </a:r>
          </a:p>
        </p:txBody>
      </p:sp>
    </p:spTree>
    <p:extLst>
      <p:ext uri="{BB962C8B-B14F-4D97-AF65-F5344CB8AC3E}">
        <p14:creationId xmlns:p14="http://schemas.microsoft.com/office/powerpoint/2010/main" val="2648511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906" y="1904756"/>
            <a:ext cx="732814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39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551" y="1816833"/>
            <a:ext cx="75428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43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164" y="1781664"/>
            <a:ext cx="6981887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399" y="3704759"/>
            <a:ext cx="5508094" cy="271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48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4046" y="2106979"/>
            <a:ext cx="818641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20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13548"/>
            <a:ext cx="922449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32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6653" y="2020340"/>
            <a:ext cx="10515600" cy="397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47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3209"/>
            <a:ext cx="766238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70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574220"/>
            <a:ext cx="10515600" cy="26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86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2693" y="1992679"/>
            <a:ext cx="52933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32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93089"/>
            <a:ext cx="10515600" cy="381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23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Preparation for exam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With this lesson we are going to check what we have done wrong in the exam in Jan 2017</a:t>
            </a:r>
          </a:p>
          <a:p>
            <a:pPr lvl="1"/>
            <a:r>
              <a:rPr lang="en-GB" dirty="0"/>
              <a:t>Please take notes</a:t>
            </a:r>
          </a:p>
          <a:p>
            <a:pPr lvl="2"/>
            <a:r>
              <a:rPr lang="en-GB" dirty="0"/>
              <a:t>Practice learning what you need to know </a:t>
            </a:r>
          </a:p>
          <a:p>
            <a:pPr lvl="2"/>
            <a:r>
              <a:rPr lang="en-GB" dirty="0"/>
              <a:t>The exam will be different but principles will be the same</a:t>
            </a:r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9917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Inserting button 1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131" y="1569731"/>
            <a:ext cx="5886073" cy="2535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395" y="1569731"/>
            <a:ext cx="5458833" cy="2608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476" y="3813081"/>
            <a:ext cx="5614987" cy="304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87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089" y="1825625"/>
            <a:ext cx="990982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86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886" y="1561855"/>
            <a:ext cx="6928836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470" y="839350"/>
            <a:ext cx="4447442" cy="2589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256" y="3601623"/>
            <a:ext cx="5416427" cy="30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99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60794"/>
            <a:ext cx="979422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97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144" y="1895964"/>
            <a:ext cx="712962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084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87172"/>
            <a:ext cx="721764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854" y="1808041"/>
            <a:ext cx="7217644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897" y="153622"/>
            <a:ext cx="5393857" cy="33088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646609"/>
            <a:ext cx="5855754" cy="321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97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801" y="1970393"/>
            <a:ext cx="8058150" cy="1733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738" y="3983649"/>
            <a:ext cx="426720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07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Footer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166" y="2001472"/>
            <a:ext cx="804051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09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04756"/>
            <a:ext cx="799929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47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Step 1 </a:t>
            </a:r>
            <a:r>
              <a:rPr lang="en-GB" sz="4000" b="1" dirty="0"/>
              <a:t>Read Assignment and highlight essentials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293501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8429" y="19399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525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75524"/>
            <a:ext cx="10515600" cy="36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890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 the footer text and format in footer div, then add link email.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23146"/>
            <a:ext cx="10515600" cy="355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871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1038" y="365125"/>
            <a:ext cx="5682762" cy="132556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5048" y="1869586"/>
            <a:ext cx="7143564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5991" y="184639"/>
            <a:ext cx="5734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275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40" y="794"/>
            <a:ext cx="5734965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92" r="7720"/>
          <a:stretch/>
        </p:blipFill>
        <p:spPr>
          <a:xfrm>
            <a:off x="2373922" y="1755595"/>
            <a:ext cx="9609993" cy="296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849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8476" y="365125"/>
            <a:ext cx="5955323" cy="132556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8476" y="2310606"/>
            <a:ext cx="6324600" cy="3381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0" y="365125"/>
            <a:ext cx="4962950" cy="593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941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823" y="1869586"/>
            <a:ext cx="84370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88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5315" y="1975094"/>
            <a:ext cx="775401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592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0088" y="1887171"/>
            <a:ext cx="796620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004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9298" y="19399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91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Step 3 - plan your site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92360"/>
          </a:xfrm>
        </p:spPr>
        <p:txBody>
          <a:bodyPr/>
          <a:lstStyle/>
          <a:p>
            <a:r>
              <a:rPr lang="en-GB" dirty="0"/>
              <a:t>Draw your layout using </a:t>
            </a:r>
          </a:p>
          <a:p>
            <a:pPr lvl="1"/>
            <a:r>
              <a:rPr lang="en-GB" dirty="0"/>
              <a:t>Pen and paper</a:t>
            </a:r>
          </a:p>
          <a:p>
            <a:pPr lvl="1"/>
            <a:r>
              <a:rPr lang="en-GB" dirty="0"/>
              <a:t>Or Microsoft word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72405" y="3352744"/>
            <a:ext cx="13979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Home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0661" y="4504593"/>
            <a:ext cx="13979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MUSIC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43477" y="4504593"/>
            <a:ext cx="13979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/>
              <a:t>dj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203574" y="4483256"/>
            <a:ext cx="13979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Home</a:t>
            </a:r>
          </a:p>
        </p:txBody>
      </p:sp>
      <p:cxnSp>
        <p:nvCxnSpPr>
          <p:cNvPr id="12" name="Connector: Elbow 11"/>
          <p:cNvCxnSpPr>
            <a:cxnSpLocks/>
            <a:stCxn id="4" idx="3"/>
            <a:endCxn id="7" idx="0"/>
          </p:cNvCxnSpPr>
          <p:nvPr/>
        </p:nvCxnSpPr>
        <p:spPr>
          <a:xfrm>
            <a:off x="3370382" y="3537410"/>
            <a:ext cx="2532181" cy="945846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/>
          <p:cNvCxnSpPr>
            <a:stCxn id="4" idx="1"/>
            <a:endCxn id="5" idx="0"/>
          </p:cNvCxnSpPr>
          <p:nvPr/>
        </p:nvCxnSpPr>
        <p:spPr>
          <a:xfrm rot="10800000" flipV="1">
            <a:off x="1009651" y="3537409"/>
            <a:ext cx="962755" cy="967183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71394" y="3722254"/>
            <a:ext cx="0" cy="782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778869" y="2521805"/>
            <a:ext cx="4149970" cy="35960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778869" y="2521805"/>
            <a:ext cx="4149970" cy="943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6778869" y="3788691"/>
            <a:ext cx="2479431" cy="1758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6778870" y="5794131"/>
            <a:ext cx="4149970" cy="323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Star: 7 Points 22"/>
          <p:cNvSpPr/>
          <p:nvPr/>
        </p:nvSpPr>
        <p:spPr>
          <a:xfrm>
            <a:off x="9445870" y="3822029"/>
            <a:ext cx="1286608" cy="1082675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6884378" y="3501624"/>
            <a:ext cx="773723" cy="25110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7750418" y="3501624"/>
            <a:ext cx="773723" cy="25110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/>
          <p:cNvSpPr txBox="1"/>
          <p:nvPr/>
        </p:nvSpPr>
        <p:spPr>
          <a:xfrm>
            <a:off x="3618771" y="4498731"/>
            <a:ext cx="13979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Merchandise</a:t>
            </a:r>
          </a:p>
        </p:txBody>
      </p:sp>
      <p:cxnSp>
        <p:nvCxnSpPr>
          <p:cNvPr id="36" name="Connector: Elbow 35"/>
          <p:cNvCxnSpPr>
            <a:stCxn id="4" idx="3"/>
            <a:endCxn id="34" idx="0"/>
          </p:cNvCxnSpPr>
          <p:nvPr/>
        </p:nvCxnSpPr>
        <p:spPr>
          <a:xfrm>
            <a:off x="3370382" y="3537410"/>
            <a:ext cx="947378" cy="96132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Elbow 37"/>
          <p:cNvCxnSpPr>
            <a:cxnSpLocks/>
          </p:cNvCxnSpPr>
          <p:nvPr/>
        </p:nvCxnSpPr>
        <p:spPr>
          <a:xfrm rot="16200000" flipH="1">
            <a:off x="2908689" y="4883909"/>
            <a:ext cx="725928" cy="69423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013196" y="5609465"/>
            <a:ext cx="13979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DJ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526560" y="5627050"/>
            <a:ext cx="13979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DJs</a:t>
            </a:r>
          </a:p>
        </p:txBody>
      </p:sp>
      <p:cxnSp>
        <p:nvCxnSpPr>
          <p:cNvPr id="42" name="Connector: Elbow 41"/>
          <p:cNvCxnSpPr>
            <a:cxnSpLocks/>
          </p:cNvCxnSpPr>
          <p:nvPr/>
        </p:nvCxnSpPr>
        <p:spPr>
          <a:xfrm rot="5400000">
            <a:off x="2202147" y="4892202"/>
            <a:ext cx="735541" cy="698986"/>
          </a:xfrm>
          <a:prstGeom prst="bentConnector3">
            <a:avLst>
              <a:gd name="adj1" fmla="val 4880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6819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633" y="134449"/>
            <a:ext cx="6753225" cy="3228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262" y="3172808"/>
            <a:ext cx="5928579" cy="368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249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5753" y="1939925"/>
            <a:ext cx="818106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064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262" y="1878378"/>
            <a:ext cx="861451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683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814" y="1904756"/>
            <a:ext cx="752323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882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478" y="1957510"/>
            <a:ext cx="855262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965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60" y="2053947"/>
            <a:ext cx="8323385" cy="389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213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436" y="2236543"/>
            <a:ext cx="7219265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582" y="465993"/>
            <a:ext cx="8669881" cy="216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236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77317"/>
            <a:ext cx="6627347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32167"/>
            <a:ext cx="9360877" cy="478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64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315" y="110148"/>
            <a:ext cx="10515600" cy="1325563"/>
          </a:xfrm>
        </p:spPr>
        <p:txBody>
          <a:bodyPr/>
          <a:lstStyle/>
          <a:p>
            <a:r>
              <a:rPr lang="en-GB" b="1" dirty="0"/>
              <a:t>Step 2 Prepare the site folders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539" y="1881371"/>
            <a:ext cx="8449408" cy="4752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9038" b="44616"/>
          <a:stretch/>
        </p:blipFill>
        <p:spPr>
          <a:xfrm>
            <a:off x="8607670" y="1264803"/>
            <a:ext cx="3420207" cy="50832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3008" y="1714317"/>
            <a:ext cx="4141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Site &gt; New Site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12014" y="2312377"/>
            <a:ext cx="220686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solidFill>
                  <a:srgbClr val="FF0000"/>
                </a:solidFill>
              </a:rPr>
              <a:t>Unizip</a:t>
            </a:r>
            <a:r>
              <a:rPr lang="en-GB" sz="4000" dirty="0">
                <a:solidFill>
                  <a:srgbClr val="FF0000"/>
                </a:solidFill>
              </a:rPr>
              <a:t> the file and use the folder for your site folder</a:t>
            </a:r>
          </a:p>
        </p:txBody>
      </p:sp>
    </p:spTree>
    <p:extLst>
      <p:ext uri="{BB962C8B-B14F-4D97-AF65-F5344CB8AC3E}">
        <p14:creationId xmlns:p14="http://schemas.microsoft.com/office/powerpoint/2010/main" val="2431491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1673" b="59225"/>
          <a:stretch/>
        </p:blipFill>
        <p:spPr>
          <a:xfrm>
            <a:off x="838200" y="1798272"/>
            <a:ext cx="3725009" cy="478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33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75033"/>
            <a:ext cx="869632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67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2692" y="1854891"/>
            <a:ext cx="10515600" cy="424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03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667" y="1878379"/>
            <a:ext cx="7735712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989" y="686152"/>
            <a:ext cx="6006871" cy="2740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9023" t="7308" r="5690" b="10769"/>
          <a:stretch/>
        </p:blipFill>
        <p:spPr>
          <a:xfrm>
            <a:off x="7843651" y="3166155"/>
            <a:ext cx="4213768" cy="332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12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123</Words>
  <Application>Microsoft Office PowerPoint</Application>
  <PresentationFormat>Widescreen</PresentationFormat>
  <Paragraphs>25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Office Theme</vt:lpstr>
      <vt:lpstr>Exam Review</vt:lpstr>
      <vt:lpstr>Preparation for exam </vt:lpstr>
      <vt:lpstr>Step 1 Read Assignment and highlight essentials </vt:lpstr>
      <vt:lpstr>Step 3 - plan your site </vt:lpstr>
      <vt:lpstr>Step 2 Prepare the site folders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Inserting button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Footer</vt:lpstr>
      <vt:lpstr>PowerPoint Presentation</vt:lpstr>
      <vt:lpstr>PowerPoint Presentation</vt:lpstr>
      <vt:lpstr>PowerPoint Presentation</vt:lpstr>
      <vt:lpstr>Add the footer text and format in footer div, then add link email.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 Prep 2</dc:title>
  <dc:creator>Anna Cecile Gabali</dc:creator>
  <cp:lastModifiedBy>Anna Cecile Gabali</cp:lastModifiedBy>
  <cp:revision>26</cp:revision>
  <dcterms:created xsi:type="dcterms:W3CDTF">2017-04-02T13:47:36Z</dcterms:created>
  <dcterms:modified xsi:type="dcterms:W3CDTF">2017-04-02T22:11:49Z</dcterms:modified>
</cp:coreProperties>
</file>