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9" r:id="rId5"/>
    <p:sldId id="258" r:id="rId6"/>
    <p:sldId id="264" r:id="rId7"/>
    <p:sldId id="263" r:id="rId8"/>
    <p:sldId id="266" r:id="rId9"/>
    <p:sldId id="267" r:id="rId10"/>
    <p:sldId id="268" r:id="rId11"/>
    <p:sldId id="265" r:id="rId12"/>
    <p:sldId id="261" r:id="rId13"/>
    <p:sldId id="260" r:id="rId14"/>
    <p:sldId id="26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AE14-4533-4E8A-9D5C-FE7BA2771A7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53CF04F-A330-4C6E-8F65-B123B7A0B76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6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AE14-4533-4E8A-9D5C-FE7BA2771A7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04F-A330-4C6E-8F65-B123B7A0B76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42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AE14-4533-4E8A-9D5C-FE7BA2771A7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04F-A330-4C6E-8F65-B123B7A0B76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3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AE14-4533-4E8A-9D5C-FE7BA2771A7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04F-A330-4C6E-8F65-B123B7A0B76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74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AE14-4533-4E8A-9D5C-FE7BA2771A7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04F-A330-4C6E-8F65-B123B7A0B76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2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AE14-4533-4E8A-9D5C-FE7BA2771A7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04F-A330-4C6E-8F65-B123B7A0B76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07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AE14-4533-4E8A-9D5C-FE7BA2771A7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04F-A330-4C6E-8F65-B123B7A0B76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78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AE14-4533-4E8A-9D5C-FE7BA2771A7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04F-A330-4C6E-8F65-B123B7A0B76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AE14-4533-4E8A-9D5C-FE7BA2771A7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04F-A330-4C6E-8F65-B123B7A0B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4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AE14-4533-4E8A-9D5C-FE7BA2771A7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04F-A330-4C6E-8F65-B123B7A0B76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3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B7DAE14-4533-4E8A-9D5C-FE7BA2771A7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F04F-A330-4C6E-8F65-B123B7A0B76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22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DAE14-4533-4E8A-9D5C-FE7BA2771A79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53CF04F-A330-4C6E-8F65-B123B7A0B76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18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dreamweaver/how-to/use-property-inspector.html" TargetMode="External"/><Relationship Id="rId2" Type="http://schemas.openxmlformats.org/officeDocument/2006/relationships/hyperlink" Target="https://helpx.adobe.com/dreamweaver/how-to/learn-user-interfac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css_rwd_viewport.as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Level 2 unit </a:t>
            </a:r>
            <a:r>
              <a:rPr lang="en-GB" dirty="0" smtClean="0"/>
              <a:t>1 </a:t>
            </a:r>
            <a:br>
              <a:rPr lang="en-GB" dirty="0" smtClean="0"/>
            </a:br>
            <a:r>
              <a:rPr lang="en-GB" dirty="0" smtClean="0"/>
              <a:t>Developing </a:t>
            </a:r>
            <a:r>
              <a:rPr lang="en-GB" smtClean="0"/>
              <a:t>web products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79" y="3844085"/>
            <a:ext cx="9388739" cy="1588527"/>
          </a:xfrm>
        </p:spPr>
        <p:txBody>
          <a:bodyPr>
            <a:normAutofit fontScale="85000" lnSpcReduction="10000"/>
          </a:bodyPr>
          <a:lstStyle/>
          <a:p>
            <a:r>
              <a:rPr lang="en-GB" sz="4000" b="1" dirty="0"/>
              <a:t>Using Dreamweaver to make a </a:t>
            </a:r>
            <a:r>
              <a:rPr lang="en-GB" sz="4000" b="1" dirty="0" smtClean="0"/>
              <a:t>site</a:t>
            </a:r>
          </a:p>
          <a:p>
            <a:r>
              <a:rPr lang="en-GB" sz="4000" b="1" dirty="0" smtClean="0"/>
              <a:t>Week 4 </a:t>
            </a:r>
            <a:endParaRPr lang="en-GB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26742" y="5563636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13/03/2017</a:t>
            </a:r>
          </a:p>
        </p:txBody>
      </p:sp>
    </p:spTree>
    <p:extLst>
      <p:ext uri="{BB962C8B-B14F-4D97-AF65-F5344CB8AC3E}">
        <p14:creationId xmlns:p14="http://schemas.microsoft.com/office/powerpoint/2010/main" val="43923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977" y="360499"/>
            <a:ext cx="10515600" cy="43062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400" dirty="0"/>
              <a:t>For you unit 1 exam you will need to ensure that you don’t forget to add:</a:t>
            </a:r>
          </a:p>
          <a:p>
            <a:pPr lvl="1"/>
            <a:r>
              <a:rPr lang="en-GB" sz="4000" dirty="0">
                <a:solidFill>
                  <a:srgbClr val="FF0000"/>
                </a:solidFill>
              </a:rPr>
              <a:t>Viewport </a:t>
            </a:r>
          </a:p>
          <a:p>
            <a:pPr lvl="1"/>
            <a:r>
              <a:rPr lang="en-GB" sz="4000" dirty="0">
                <a:solidFill>
                  <a:srgbClr val="FF0000"/>
                </a:solidFill>
              </a:rPr>
              <a:t>Site title</a:t>
            </a:r>
          </a:p>
          <a:p>
            <a:pPr lvl="1"/>
            <a:r>
              <a:rPr lang="en-GB" sz="4000" dirty="0">
                <a:solidFill>
                  <a:srgbClr val="FF0000"/>
                </a:solidFill>
              </a:rPr>
              <a:t>Site keywords</a:t>
            </a:r>
          </a:p>
          <a:p>
            <a:pPr lvl="1"/>
            <a:r>
              <a:rPr lang="en-GB" sz="4000" dirty="0">
                <a:solidFill>
                  <a:srgbClr val="FF0000"/>
                </a:solidFill>
              </a:rPr>
              <a:t>Site Description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00" y="4666734"/>
            <a:ext cx="8626588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289" y="365125"/>
            <a:ext cx="11286813" cy="4697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580" y="1931116"/>
            <a:ext cx="5395428" cy="2430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694" y="4693024"/>
            <a:ext cx="109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make this site we will work in Split and live view </a:t>
            </a:r>
          </a:p>
        </p:txBody>
      </p:sp>
    </p:spTree>
    <p:extLst>
      <p:ext uri="{BB962C8B-B14F-4D97-AF65-F5344CB8AC3E}">
        <p14:creationId xmlns:p14="http://schemas.microsoft.com/office/powerpoint/2010/main" val="264732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6523"/>
            <a:ext cx="6839156" cy="46478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insert panel add a div</a:t>
            </a:r>
          </a:p>
        </p:txBody>
      </p:sp>
    </p:spTree>
    <p:extLst>
      <p:ext uri="{BB962C8B-B14F-4D97-AF65-F5344CB8AC3E}">
        <p14:creationId xmlns:p14="http://schemas.microsoft.com/office/powerpoint/2010/main" val="72174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6091" y="2017059"/>
            <a:ext cx="3046275" cy="4840941"/>
          </a:xfrm>
        </p:spPr>
        <p:txBody>
          <a:bodyPr/>
          <a:lstStyle/>
          <a:p>
            <a:r>
              <a:rPr lang="en-GB" dirty="0"/>
              <a:t>Making the site container is made using the div tag </a:t>
            </a:r>
          </a:p>
          <a:p>
            <a:pPr lvl="1"/>
            <a:r>
              <a:rPr lang="en-GB" dirty="0"/>
              <a:t>A pop up window will ask you to set the div:</a:t>
            </a:r>
          </a:p>
          <a:p>
            <a:pPr lvl="2"/>
            <a:r>
              <a:rPr lang="en-GB" dirty="0"/>
              <a:t>Class</a:t>
            </a:r>
          </a:p>
          <a:p>
            <a:pPr lvl="2"/>
            <a:r>
              <a:rPr lang="en-GB" dirty="0"/>
              <a:t>Or ID</a:t>
            </a:r>
          </a:p>
          <a:p>
            <a:pPr lvl="2"/>
            <a:r>
              <a:rPr lang="en-GB" dirty="0"/>
              <a:t>Or both </a:t>
            </a:r>
          </a:p>
          <a:p>
            <a:r>
              <a:rPr lang="en-GB" dirty="0"/>
              <a:t>As we know that ID takes precedence over class I will give a class with the name wrapper to this div,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13" y="2184534"/>
            <a:ext cx="8245555" cy="377984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525961" y="2743201"/>
            <a:ext cx="2528047" cy="685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6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864" y="2064776"/>
            <a:ext cx="3585620" cy="4351338"/>
          </a:xfrm>
        </p:spPr>
        <p:txBody>
          <a:bodyPr/>
          <a:lstStyle/>
          <a:p>
            <a:r>
              <a:rPr lang="en-GB" dirty="0"/>
              <a:t>Click on New CSS rule to format the div.</a:t>
            </a:r>
          </a:p>
          <a:p>
            <a:r>
              <a:rPr lang="en-GB" dirty="0"/>
              <a:t>For now you want to format with the page</a:t>
            </a:r>
          </a:p>
          <a:p>
            <a:r>
              <a:rPr lang="en-GB" dirty="0"/>
              <a:t>You will then copy and paste the ccs in a new style sheet when you finish with your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244892"/>
            <a:ext cx="7432776" cy="271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8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on new </a:t>
            </a:r>
            <a:r>
              <a:rPr lang="en-GB" dirty="0" err="1"/>
              <a:t>css</a:t>
            </a:r>
            <a:r>
              <a:rPr lang="en-GB" dirty="0"/>
              <a:t> rule to set the format of the div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021" y="2226448"/>
            <a:ext cx="8375106" cy="30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1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ok. The info on the pop up window is just a reminder of what is a class, id, tag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110254"/>
            <a:ext cx="4928749" cy="344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9024" y="3835073"/>
            <a:ext cx="494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want you can apply the style in a new style sheet.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52682" y="4303059"/>
            <a:ext cx="2218765" cy="887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70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you can set all your formatting to this div using the pop up window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208" y="2083360"/>
            <a:ext cx="6248522" cy="45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6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57" y="285577"/>
            <a:ext cx="6911939" cy="3360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93" y="2640559"/>
            <a:ext cx="6721422" cy="36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too much typing! And you have formatted a div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86" y="1957262"/>
            <a:ext cx="7872286" cy="4611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365" y="2545022"/>
            <a:ext cx="8055038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5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505581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GB" dirty="0"/>
              <a:t>Before you start – </a:t>
            </a:r>
            <a:br>
              <a:rPr lang="en-GB" dirty="0"/>
            </a:br>
            <a:r>
              <a:rPr lang="en-GB" dirty="0"/>
              <a:t>tools you need to know about in </a:t>
            </a:r>
            <a:r>
              <a:rPr lang="en-GB" dirty="0" err="1"/>
              <a:t>dreamweaver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https://helpx.adobe.com/dreamweaver/how-to/learn-user-interface.html</a:t>
            </a:r>
            <a:endParaRPr lang="en-GB" dirty="0"/>
          </a:p>
          <a:p>
            <a:r>
              <a:rPr lang="en-GB" dirty="0">
                <a:hlinkClick r:id="rId3"/>
              </a:rPr>
              <a:t>https://helpx.adobe.com/dreamweaver/how-to/use-property-inspector.html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328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7" y="180265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GB" dirty="0"/>
              <a:t>Now place your cursor between the div (class=“wrapper”) and add a header div using the site panel. Give it a class of header, Format it using the New CSS rules button.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666" y="2139217"/>
            <a:ext cx="5588550" cy="3449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15" y="2061219"/>
            <a:ext cx="5564711" cy="479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2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202" y="593503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GB" dirty="0"/>
              <a:t>If not happy with what you see, scroll to you code in code view and change what you want to change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677" y="2407328"/>
            <a:ext cx="5715495" cy="26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3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Place your cursor just after &lt;/header&gt; and add a navigation tag using the insert panel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068" y="2174386"/>
            <a:ext cx="7497512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67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24" y="153888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GB" dirty="0"/>
              <a:t>Editing your </a:t>
            </a:r>
            <a:r>
              <a:rPr lang="en-GB" dirty="0" err="1"/>
              <a:t>css</a:t>
            </a:r>
            <a:r>
              <a:rPr lang="en-GB" dirty="0"/>
              <a:t> in the properties inspector.</a:t>
            </a:r>
            <a:br>
              <a:rPr lang="en-GB" dirty="0"/>
            </a:br>
            <a:r>
              <a:rPr lang="en-GB" dirty="0"/>
              <a:t>Make sure the Properties inspector is in view and  click on </a:t>
            </a:r>
            <a:r>
              <a:rPr lang="en-GB" dirty="0" err="1"/>
              <a:t>css</a:t>
            </a:r>
            <a:r>
              <a:rPr lang="en-GB" dirty="0"/>
              <a:t> on the left of the panel an click edit rules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373" y="2016125"/>
            <a:ext cx="8275579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4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links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348157"/>
            <a:ext cx="9604375" cy="27855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727938" y="3490546"/>
            <a:ext cx="5662247" cy="914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609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a Main Section and format it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649018"/>
            <a:ext cx="9604375" cy="2183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2886"/>
            <a:ext cx="12192000" cy="2772228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6348047" y="1271814"/>
            <a:ext cx="3640015" cy="333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0975" y="5169877"/>
            <a:ext cx="929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main tag is for the main content of a page meaning the if this page was a template this section would change on every page. This main tag cannot be place in aside, section </a:t>
            </a:r>
            <a:r>
              <a:rPr lang="en-GB" dirty="0" err="1"/>
              <a:t>ect</a:t>
            </a: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8203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187" y="2016125"/>
            <a:ext cx="8945951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2852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Before you create a page, you need to create a new folder for your site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235" y="1526687"/>
            <a:ext cx="10012929" cy="43513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320" y="2857499"/>
            <a:ext cx="5010320" cy="353471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86302" y="1835351"/>
            <a:ext cx="58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1" y="3818792"/>
            <a:ext cx="58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806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54" y="553967"/>
            <a:ext cx="10515600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site root directory create 4 folders:</a:t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Images </a:t>
            </a:r>
            <a:b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  <a:b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6" y="2796188"/>
            <a:ext cx="4534293" cy="40618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3323493" y="2679976"/>
            <a:ext cx="6011720" cy="3337849"/>
            <a:chOff x="3341077" y="2161229"/>
            <a:chExt cx="6011720" cy="33378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6463" y="2161229"/>
              <a:ext cx="2926334" cy="3337849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341077" y="2963008"/>
              <a:ext cx="3499338" cy="703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cxnSpLocks/>
            </p:cNvCxnSpPr>
            <p:nvPr/>
          </p:nvCxnSpPr>
          <p:spPr>
            <a:xfrm>
              <a:off x="3360324" y="2963008"/>
              <a:ext cx="3524053" cy="3253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>
              <a:off x="3437792" y="2963008"/>
              <a:ext cx="3402623" cy="6330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>
              <a:off x="3360324" y="2998177"/>
              <a:ext cx="3480091" cy="4220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524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new HTML document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87" y="2094100"/>
            <a:ext cx="7051649" cy="44862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32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494" y="2003612"/>
            <a:ext cx="5410200" cy="59607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dirty="0"/>
              <a:t>You want to make sure you do a minimum typing so you need to have the properties panel and the insert panel in view. Go to </a:t>
            </a:r>
            <a:r>
              <a:rPr lang="en-GB" b="1" dirty="0">
                <a:solidFill>
                  <a:srgbClr val="FF0000"/>
                </a:solidFill>
              </a:rPr>
              <a:t>window&gt; properties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window&gt; insert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83" y="658908"/>
            <a:ext cx="4482804" cy="5732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8871" y="3160060"/>
            <a:ext cx="3926541" cy="14522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9" y="60082"/>
            <a:ext cx="10515600" cy="1325563"/>
          </a:xfrm>
        </p:spPr>
        <p:txBody>
          <a:bodyPr/>
          <a:lstStyle/>
          <a:p>
            <a:r>
              <a:rPr lang="en-GB" dirty="0"/>
              <a:t>In the head before &lt;/head&gt;  add a title to your web page – site name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636" y="971861"/>
            <a:ext cx="4229467" cy="754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29" y="2784924"/>
            <a:ext cx="6858594" cy="193564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7529" y="17275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Add keywords to your site to google can find you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483" y="5170343"/>
            <a:ext cx="9845893" cy="11430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2543" y="3053108"/>
            <a:ext cx="3815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add keywords just scroll down the insert panel unit you see the word keywords</a:t>
            </a:r>
          </a:p>
        </p:txBody>
      </p:sp>
    </p:spTree>
    <p:extLst>
      <p:ext uri="{BB962C8B-B14F-4D97-AF65-F5344CB8AC3E}">
        <p14:creationId xmlns:p14="http://schemas.microsoft.com/office/powerpoint/2010/main" val="363404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334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Add the description to your site using the same method than the keyword using the insert panel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24983"/>
            <a:ext cx="10515600" cy="1203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809" y="2268911"/>
            <a:ext cx="2735817" cy="39779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35471" y="4625788"/>
            <a:ext cx="3334870" cy="19363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580529" y="3697941"/>
            <a:ext cx="3410280" cy="16539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77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viewport using the same site panel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366" y="2008808"/>
            <a:ext cx="10515600" cy="2138558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086166" y="2876381"/>
            <a:ext cx="3824317" cy="7126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86803" y="4938663"/>
            <a:ext cx="5417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https://www.w3schools.com/css/css_rwd_viewport.asp</a:t>
            </a:r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96888" y="4414277"/>
            <a:ext cx="560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information on viewport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312" y="4431049"/>
            <a:ext cx="4252236" cy="23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37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187</TotalTime>
  <Words>497</Words>
  <Application>Microsoft Office PowerPoint</Application>
  <PresentationFormat>Widescreen</PresentationFormat>
  <Paragraphs>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Gill Sans MT</vt:lpstr>
      <vt:lpstr>Gallery</vt:lpstr>
      <vt:lpstr>Level 2 unit 1  Developing web products </vt:lpstr>
      <vt:lpstr>Before you start –  tools you need to know about in dreamweaver</vt:lpstr>
      <vt:lpstr>Before you create a page, you need to create a new folder for your site </vt:lpstr>
      <vt:lpstr>In your site root directory create 4 folders: Images  css JavaScript template</vt:lpstr>
      <vt:lpstr>Create a new HTML document </vt:lpstr>
      <vt:lpstr>You want to make sure you do a minimum typing so you need to have the properties panel and the insert panel in view. Go to window&gt; properties window&gt; insert</vt:lpstr>
      <vt:lpstr>In the head before &lt;/head&gt;  add a title to your web page – site name</vt:lpstr>
      <vt:lpstr>Add the description to your site using the same method than the keyword using the insert panel </vt:lpstr>
      <vt:lpstr>Add viewport using the same site panel</vt:lpstr>
      <vt:lpstr>PowerPoint Presentation</vt:lpstr>
      <vt:lpstr>PowerPoint Presentation</vt:lpstr>
      <vt:lpstr>Using the insert panel add a div</vt:lpstr>
      <vt:lpstr>PowerPoint Presentation</vt:lpstr>
      <vt:lpstr>PowerPoint Presentation</vt:lpstr>
      <vt:lpstr>Click on new css rule to set the format of the div</vt:lpstr>
      <vt:lpstr>Click ok. The info on the pop up window is just a reminder of what is a class, id, tag</vt:lpstr>
      <vt:lpstr>Now you can set all your formatting to this div using the pop up window</vt:lpstr>
      <vt:lpstr>PowerPoint Presentation</vt:lpstr>
      <vt:lpstr>Not too much typing! And you have formatted a div</vt:lpstr>
      <vt:lpstr>Now place your cursor between the div (class=“wrapper”) and add a header div using the site panel. Give it a class of header, Format it using the New CSS rules button.</vt:lpstr>
      <vt:lpstr>If not happy with what you see, scroll to you code in code view and change what you want to change </vt:lpstr>
      <vt:lpstr>Place your cursor just after &lt;/header&gt; and add a navigation tag using the insert panel</vt:lpstr>
      <vt:lpstr>Editing your css in the properties inspector. Make sure the Properties inspector is in view and  click on css on the left of the panel an click edit rules  </vt:lpstr>
      <vt:lpstr>Adding a links</vt:lpstr>
      <vt:lpstr>Add a Main Section and format it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Anna Gabali</cp:lastModifiedBy>
  <cp:revision>17</cp:revision>
  <dcterms:created xsi:type="dcterms:W3CDTF">2017-03-13T08:38:28Z</dcterms:created>
  <dcterms:modified xsi:type="dcterms:W3CDTF">2017-03-14T10:40:26Z</dcterms:modified>
</cp:coreProperties>
</file>